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/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spcBef>
                <a:spcPts val="2800"/>
              </a:spcBef>
              <a:defRPr b="0" cap="all" sz="6000">
                <a:solidFill>
                  <a:srgbClr val="34A5DA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>
              <a:defRPr>
                <a:effectLst/>
              </a:defRPr>
            </a:pPr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ac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</a:t>
            </a:r>
          </a:p>
        </p:txBody>
      </p:sp>
      <p:sp>
        <p:nvSpPr>
          <p:cNvPr id="120" name="Введение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Введение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Компоненты"/>
          <p:cNvSpPr txBox="1"/>
          <p:nvPr>
            <p:ph type="title"/>
          </p:nvPr>
        </p:nvSpPr>
        <p:spPr>
          <a:xfrm>
            <a:off x="762000" y="203200"/>
            <a:ext cx="11480800" cy="1064811"/>
          </a:xfrm>
          <a:prstGeom prst="rect">
            <a:avLst/>
          </a:prstGeom>
        </p:spPr>
        <p:txBody>
          <a:bodyPr/>
          <a:lstStyle>
            <a:lvl1pPr defTabSz="572516">
              <a:defRPr sz="6272">
                <a:effectLst>
                  <a:outerShdw sx="100000" sy="100000" kx="0" ky="0" algn="b" rotWithShape="0" blurRad="49784" dist="24892" dir="5400000">
                    <a:srgbClr val="000000"/>
                  </a:outerShdw>
                </a:effectLst>
              </a:defRPr>
            </a:lvl1pPr>
          </a:lstStyle>
          <a:p>
            <a:pPr/>
            <a:r>
              <a:t>Компоненты</a:t>
            </a:r>
          </a:p>
        </p:txBody>
      </p:sp>
      <p:pic>
        <p:nvPicPr>
          <p:cNvPr id="14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010" y="1327996"/>
            <a:ext cx="11936780" cy="8388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Компоненты"/>
          <p:cNvSpPr txBox="1"/>
          <p:nvPr>
            <p:ph type="title"/>
          </p:nvPr>
        </p:nvSpPr>
        <p:spPr>
          <a:xfrm>
            <a:off x="762000" y="203200"/>
            <a:ext cx="11480800" cy="1060091"/>
          </a:xfrm>
          <a:prstGeom prst="rect">
            <a:avLst/>
          </a:prstGeom>
        </p:spPr>
        <p:txBody>
          <a:bodyPr/>
          <a:lstStyle>
            <a:lvl1pPr defTabSz="566674">
              <a:defRPr sz="6208">
                <a:effectLst>
                  <a:outerShdw sx="100000" sy="100000" kx="0" ky="0" algn="b" rotWithShape="0" blurRad="49276" dist="24638" dir="5400000">
                    <a:srgbClr val="000000"/>
                  </a:outerShdw>
                </a:effectLst>
              </a:defRPr>
            </a:lvl1pPr>
          </a:lstStyle>
          <a:p>
            <a:pPr/>
            <a:r>
              <a:t>Компоненты</a:t>
            </a:r>
          </a:p>
        </p:txBody>
      </p:sp>
      <p:pic>
        <p:nvPicPr>
          <p:cNvPr id="15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492" y="1189446"/>
            <a:ext cx="12041574" cy="8461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1294" y="-30347"/>
            <a:ext cx="6642212" cy="9814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1832" y="0"/>
            <a:ext cx="660113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25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Погнали"/>
          <p:cNvSpPr txBox="1"/>
          <p:nvPr>
            <p:ph type="title"/>
          </p:nvPr>
        </p:nvSpPr>
        <p:spPr>
          <a:xfrm>
            <a:off x="762000" y="178783"/>
            <a:ext cx="11480801" cy="2717801"/>
          </a:xfrm>
          <a:prstGeom prst="rect">
            <a:avLst/>
          </a:prstGeom>
        </p:spPr>
        <p:txBody>
          <a:bodyPr/>
          <a:lstStyle/>
          <a:p>
            <a:pPr/>
            <a:r>
              <a:t>Погнали</a:t>
            </a:r>
          </a:p>
        </p:txBody>
      </p:sp>
      <p:pic>
        <p:nvPicPr>
          <p:cNvPr id="159" name="letsgo.gif" descr="letsg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880" y="2257313"/>
            <a:ext cx="12577040" cy="7074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Окруже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Окружение</a:t>
            </a:r>
          </a:p>
        </p:txBody>
      </p:sp>
      <p:sp>
        <p:nvSpPr>
          <p:cNvPr id="162" name="babel/typescript/flo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babel/typescript/flow</a:t>
            </a:r>
          </a:p>
          <a:p>
            <a:pPr/>
            <a:r>
              <a:t>webpack </a:t>
            </a:r>
          </a:p>
          <a:p>
            <a:pPr/>
            <a:r>
              <a:t> CRA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</a:t>
            </a:r>
          </a:p>
        </p:txBody>
      </p:sp>
      <p:sp>
        <p:nvSpPr>
          <p:cNvPr id="165" name="JS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JSX</a:t>
            </a:r>
          </a:p>
          <a:p>
            <a:pPr/>
            <a:r>
              <a:t>ReactDom.render</a:t>
            </a:r>
          </a:p>
          <a:p>
            <a:pPr/>
            <a:r>
              <a:t>Component</a:t>
            </a:r>
          </a:p>
          <a:p>
            <a:pPr/>
            <a:r>
              <a:t>attributes/props/className/style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Virtual 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DOM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</a:t>
            </a:r>
          </a:p>
          <a:p>
            <a:pPr/>
            <a:r>
              <a:t>Handlers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Пла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План</a:t>
            </a:r>
          </a:p>
        </p:txBody>
      </p:sp>
      <p:sp>
        <p:nvSpPr>
          <p:cNvPr id="123" name="Что такое React и зачем он нужен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lphaUcPeriod" startAt="1"/>
            </a:pPr>
            <a:r>
              <a:t>Что такое React и зачем он нужен</a:t>
            </a:r>
          </a:p>
          <a:p>
            <a:pPr marL="635000" indent="-635000">
              <a:buSzPct val="100000"/>
              <a:buAutoNum type="alphaUcPeriod" startAt="1"/>
            </a:pPr>
            <a:r>
              <a:t>Базовая функциональность</a:t>
            </a:r>
          </a:p>
          <a:p>
            <a:pPr lvl="1" marL="1270000" indent="-635000">
              <a:buSzPct val="100000"/>
              <a:buAutoNum type="arabicPeriod" startAt="1"/>
            </a:pPr>
            <a:r>
              <a:t>JSX</a:t>
            </a:r>
          </a:p>
          <a:p>
            <a:pPr lvl="1" marL="1270000" indent="-635000">
              <a:buSzPct val="100000"/>
              <a:buAutoNum type="arabicPeriod" startAt="1"/>
            </a:pPr>
            <a:r>
              <a:t>Virtual dom and reconcialtion</a:t>
            </a:r>
          </a:p>
          <a:p>
            <a:pPr lvl="1" marL="1270000" indent="-635000">
              <a:buSzPct val="100000"/>
              <a:buAutoNum type="arabicPeriod" startAt="1"/>
            </a:pPr>
            <a:r>
              <a:t>Компоненты</a:t>
            </a:r>
          </a:p>
          <a:p>
            <a:pPr lvl="1" marL="1270000" indent="-635000">
              <a:buSzPct val="100000"/>
              <a:buAutoNum type="arabicPeriod" startAt="1"/>
            </a:pPr>
            <a:r>
              <a:t>Props state handlers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50089"/>
            <a:ext cx="13004800" cy="6253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3526" y="1016745"/>
            <a:ext cx="7004483" cy="7720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4647" y="3073525"/>
            <a:ext cx="6443155" cy="2422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7445" y="2949151"/>
            <a:ext cx="2014105" cy="2014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564" y="90232"/>
            <a:ext cx="4459399" cy="2508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6002" y="445437"/>
            <a:ext cx="6757271" cy="2132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65912" y="7135246"/>
            <a:ext cx="2014105" cy="2014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950" y="5991475"/>
            <a:ext cx="6443155" cy="1340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Изображение" descr="Изображение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78619" y="7075916"/>
            <a:ext cx="2132765" cy="213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5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40" dur="1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4"/>
      <p:bldP build="whole" bldLvl="1" animBg="1" rev="0" advAuto="0" spid="131" grpId="1"/>
      <p:bldP build="whole" bldLvl="1" animBg="1" rev="0" advAuto="0" spid="133" grpId="6"/>
      <p:bldP build="whole" bldLvl="1" animBg="1" rev="0" advAuto="0" spid="134" grpId="5"/>
      <p:bldP build="whole" bldLvl="1" animBg="1" rev="0" advAuto="0" spid="135" grpId="7"/>
      <p:bldP build="whole" bldLvl="1" animBg="1" rev="0" advAuto="0" spid="132" grpId="2"/>
      <p:bldP build="whole" bldLvl="1" animBg="1" rev="0" advAuto="0" spid="13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Запись экрана 2018-11-16 в 0.42.36.mov" descr="Запись экрана 2018-11-16 в 0.42.3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143888"/>
            <a:ext cx="13004801" cy="739070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Что такое React"/>
          <p:cNvSpPr txBox="1"/>
          <p:nvPr>
            <p:ph type="title"/>
          </p:nvPr>
        </p:nvSpPr>
        <p:spPr>
          <a:xfrm>
            <a:off x="762000" y="203200"/>
            <a:ext cx="11480800" cy="1622908"/>
          </a:xfrm>
          <a:prstGeom prst="rect">
            <a:avLst/>
          </a:prstGeom>
        </p:spPr>
        <p:txBody>
          <a:bodyPr/>
          <a:lstStyle/>
          <a:p>
            <a:pPr/>
            <a:r>
              <a:t>Что такое React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0000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Немного про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Немного про javascript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_T"/>
          <p:cNvSpPr txBox="1"/>
          <p:nvPr>
            <p:ph type="title"/>
          </p:nvPr>
        </p:nvSpPr>
        <p:spPr>
          <a:xfrm>
            <a:off x="762000" y="203200"/>
            <a:ext cx="11480800" cy="1113576"/>
          </a:xfrm>
          <a:prstGeom prst="rect">
            <a:avLst/>
          </a:prstGeom>
        </p:spPr>
        <p:txBody>
          <a:bodyPr/>
          <a:lstStyle/>
          <a:p>
            <a:pPr/>
            <a:r>
              <a:t>T_T</a:t>
            </a:r>
          </a:p>
        </p:txBody>
      </p:sp>
      <p:sp>
        <p:nvSpPr>
          <p:cNvPr id="143" name="[][(![]+[])[+[]]+([![]]+[][[]])[+!+[]+[+[]]]+(![]+[])[!+[]+!+[]]+(!![]+[])[+[]]+(!![]+[])[!+[]+!+[]+!+[]]+(!![]+[])[+!+[]]][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[][[]]+[])[+!+[]]+(![]+[])[!+[]+!+[]+!+[]]+(!![]+[])[+[]]+(!![]+[])[+!+[]]+([][[]]+[])[+[]]+([][(![]+[])[+[]]+([![]]+[][[]])[+!+[]+[+[]]]+(![]+[])[!+[]+!+[]]+(!![]+[])[+[]]+(!![]+[])[!+[]+!+[]+!+[]]+(!![]+[])[+!+[]]]+[])[!+[]+!+[]+!+[]]+(!![]+[])[+[]]+(!![]+[][(![]+[])[+[]]+([![]]+[][[]])[+!+[]+[+[]]]+(![]+[])[!+[]+!+[]]+(!![]+[])[+[]]+(!![]+[])[!+[]+!+[]+!+[]]+(!![]+[])[+!+[]]])[+!+[]+[+[]]]+(!![]+[])[+!+[]]]((![]+[])[+!+[]]+(![]+[])[!+[]+!+[]]+(!![]+[])[!+[]+!+[]+!+[]]+(!![]+[])[+!+[]]+(!![]+[])[+[]]+(![]+[][(![]+[])[+[]]+([![]]+[][[]])[+!+[]+[+[]]]+(![]+[])[!+[]+!+[]]+(!![]+[])[+[]]+(!![]+[])[!+[]+!+[]+!+[]]+(!![]+[])[+!+[]]])[!+[]+!+[]+[+[]]]+([]+[])[(![]+[])[+[]]+(!![]+[][(![]+[])[+[]]+([![]]+[][[]])[+!+[]+[+[]]]+(![]+[])[!+[]+!+[]]+(!![]+[])[+[]]+(!![]+[])[!+[]+!+[]+!+[]]+(!![]+[])[+!+[]]])[+!+[]+[+[]]]+([][[]]+[])[+!+[]]+(!![]+[])[+[]]+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![]+[])[!+[]+!+[]]+(!![]+[][(![]+[])[+[]]+([![]]+[][[]])[+!+[]+[+[]]]+(![]+[])[!+[]+!+[]]+(!![]+[])[+[]]+(!![]+[])[!+[]+!+[]+!+[]]+(!![]+[])[+!+[]]])[+!+[]+[+[]]]+(!![]+[])[+!+[]]]()[+!+[]+[!+[]+!+[]]]+(+(+!+[]+[+[]]+[+!+[]]))[(!![]+[])[+[]]+(!![]+[][(![]+[])[+[]]+([![]]+[][[]])[+!+[]+[+[]]]+(![]+[])[!+[]+!+[]]+(!![]+[])[+[]]+(!![]+[])[!+[]+!+[]+!+[]]+(!![]+[])[+!+[]]])[+!+[]+[+[]]]+(+![]+([]+[])[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[][[]]+[])[+!+[]]+(![]+[])[!+[]+!+[]+!+[]]+(!![]+[])[+[]]+(!![]+[])[+!+[]]+([][[]]+[])[+[]]+([][(![]+[])[+[]]+([![]]+[][[]])[+!+[]+[+[]]]+(![]+[])[!+[]+!+[]]+(!![]+[])[+[]]+(!![]+[])[!+[]+!+[]+!+[]]+(!![]+[])[+!+[]]]+[])[!+[]+!+[]+!+[]]+(!![]+[])[+[]]+(!![]+[][(![]+[])[+[]]+([![]]+[][[]])[+!+[]+[+[]]]+(![]+[])[!+[]+!+[]]+(!![]+[])[+[]]+(!![]+[])[!+[]+!+[]+!+[]]+(!![]+[])[+!+[]]])[+!+[]+[+[]]]+(!![]+[])[+!+[]]])[+!+[]+[+[]]]+(!![]+[])[+[]]+(!![]+[])[+!+[]]+([![]]+[][[]])[+!+[]+[+[]]]+([][[]]+[])[+!+[]]+(+![]+[![]]+([]+[])[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[][[]]+[])[+!+[]]+(![]+[])[!+[]+!+[]+!+[]]+(!![]+[])[+[]]+(!![]+[])[+!+[]]+([][[]]+[])[+[]]+([][(![]+[])[+[]]+([![]]+[][[]])[+!+[]+[+[]]]+(![]+[])[!+[]+!+[]]+(!![]+[])[+[]]+(!![]+[])[!+[]+!+[]+!+[]]+(!![]+[])[+!+[]]]+[])[!+[]+!+[]+!+[]]+(!![]+[])[+[]]+(!![]+[][(![]+[])[+[]]+([![]]+[][[]])[+!+[]+[+[]]]+(![]+[])[!+[]+!+[]]+(!![]+[])[+[]]+(!![]+[])[!+[]+!+[]+!+[]]+(!![]+[])[+!+[]]])[+!+[]+[+[]]]+(!![]+[])[+!+[]]])[!+[]+!+[]+[+[]]]](!+[]+!+[]+[+!+[]])[+!+[]]+(!![]+[])[!+[]+!+[]+!+[]]+(![]+[])[!+[]+!+[]]+(![]+[])[!+[]+!+[]]+(!![]+[][(![]+[])[+[]]+([![]]+[][[]])[+!+[]+[+[]]]+(![]+[])[!+[]+!+[]]+(!![]+[])[+[]]+(!![]+[])[!+[]+!+[]+!+[]]+(!![]+[])[+!+[]]])[+!+[]+[+[]]]+(+[![]]+[][(![]+[])[+[]]+([![]]+[][[]])[+!+[]+[+[]]]+(![]+[])[!+[]+!+[]]+(!![]+[])[+[]]+(!![]+[])[!+[]+!+[]+!+[]]+(!![]+[])[+!+[]]])[+!+[]+[+!+[]]]+(!![]+[])[+!+[]]+(!![]+[])[!+[]+!+[]+!+[]]+(![]+[])[+!+[]]+([][(![]+[])[+[]]+([![]]+[][[]])[+!+[]+[+[]]]+(![]+[])[!+[]+!+[]]+(!![]+[])[+[]]+(!![]+[])[!+[]+!+[]+!+[]]+(!![]+[])[+!+[]]]+[])[!+[]+!+[]+!+[]]+(!![]+[])[+[]]+([]+[])[(![]+[])[+[]]+(!![]+[][(![]+[])[+[]]+([![]]+[][[]])[+!+[]+[+[]]]+(![]+[])[!+[]+!+[]]+(!![]+[])[+[]]+(!![]+[])[!+[]+!+[]+!+[]]+(!![]+[])[+!+[]]])[+!+[]+[+[]]]+([][[]]+[])[+!+[]]+(!![]+[])[+[]]+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![]+[])[!+[]+!+[]]+(!![]+[][(![]+[])[+[]]+([![]]+[][[]])[+!+[]+[+[]]]+(![]+[])[!+[]+!+[]]+(!![]+[])[+[]]+(!![]+[])[!+[]+!+[]+!+[]]+(!![]+[])[+!+[]]])[+!+[]+[+[]]]+(!![]+[])[+!+[]]]()[+!+[]+[!+[]+!+[]]]+(!![]+[][(![]+[])[+[]]+([![]]+[][[]])[+!+[]+[+[]]]+(![]+[])[!+[]+!+[]]+(!![]+[])[+[]]+(!![]+[])[!+[]+!+[]+!+[]]+(!![]+[])[+!+[]]])[!+[]+!+[]+[+[]]])()"/>
          <p:cNvSpPr txBox="1"/>
          <p:nvPr/>
        </p:nvSpPr>
        <p:spPr>
          <a:xfrm>
            <a:off x="26111" y="1249004"/>
            <a:ext cx="12952578" cy="8363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/>
            <a:r>
              <a:t>[][(![]+[])[+[]]+([![]]+[][[]])[+!+[]+[+[]]]+(![]+[])[!+[]+!+[]]+(!![]+[])[+[]]+(!![]+[])[!+[]+!+[]+!+[]]+(!![]+[])[+!+[]]][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[][[]]+[])[+!+[]]+(![]+[])[!+[]+!+[]+!+[]]+(!![]+[])[+[]]+(!![]+[])[+!+[]]+([][[]]+[])[+[]]+([][(![]+[])[+[]]+([![]]+[][[]])[+!+[]+[+[]]]+(![]+[])[!+[]+!+[]]+(!![]+[])[+[]]+(!![]+[])[!+[]+!+[]+!+[]]+(!![]+[])[+!+[]]]+[])[!+[]+!+[]+!+[]]+(!![]+[])[+[]]+(!![]+[][(![]+[])[+[]]+([![]]+[][[]])[+!+[]+[+[]]]+(![]+[])[!+[]+!+[]]+(!![]+[])[+[]]+(!![]+[])[!+[]+!+[]+!+[]]+(!![]+[])[+!+[]]])[+!+[]+[+[]]]+(!![]+[])[+!+[]]]((![]+[])[+!+[]]+(![]+[])[!+[]+!+[]]+(!![]+[])[!+[]+!+[]+!+[]]+(!![]+[])[+!+[]]+(!![]+[])[+[]]+(![]+[][(![]+[])[+[]]+([![]]+[][[]])[+!+[]+[+[]]]+(![]+[])[!+[]+!+[]]+(!![]+[])[+[]]+(!![]+[])[!+[]+!+[]+!+[]]+(!![]+[])[+!+[]]])[!+[]+!+[]+[+[]]]+([]+[])[(![]+[])[+[]]+(!![]+[][(![]+[])[+[]]+([![]]+[][[]])[+!+[]+[+[]]]+(![]+[])[!+[]+!+[]]+(!![]+[])[+[]]+(!![]+[])[!+[]+!+[]+!+[]]+(!![]+[])[+!+[]]])[+!+[]+[+[]]]+([][[]]+[])[+!+[]]+(!![]+[])[+[]]+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![]+[])[!+[]+!+[]]+(!![]+[][(![]+[])[+[]]+([![]]+[][[]])[+!+[]+[+[]]]+(![]+[])[!+[]+!+[]]+(!![]+[])[+[]]+(!![]+[])[!+[]+!+[]+!+[]]+(!![]+[])[+!+[]]])[+!+[]+[+[]]]+(!![]+[])[+!+[]]]()[+!+[]+[!+[]+!+[]]]+(+(+!+[]+[+[]]+[+!+[]]))[(!![]+[])[+[]]+(!![]+[][(![]+[])[+[]]+([![]]+[][[]])[+!+[]+[+[]]]+(![]+[])[!+[]+!+[]]+(!![]+[])[+[]]+(!![]+[])[!+[]+!+[]+!+[]]+(!![]+[])[+!+[]]])[+!+[]+[+[]]]+(+![]+([]+[])[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[][[]]+[])[+!+[]]+(![]+[])[!+[]+!+[]+!+[]]+(!![]+[])[+[]]+(!![]+[])[+!+[]]+([][[]]+[])[+[]]+([][(![]+[])[+[]]+([![]]+[][[]])[+!+[]+[+[]]]+(![]+[])[!+[]+!+[]]+(!![]+[])[+[]]+(!![]+[])[!+[]+!+[]+!+[]]+(!![]+[])[+!+[]]]+[])[!+[]+!+[]+!+[]]+(!![]+[])[+[]]+(!![]+[][(![]+[])[+[]]+([![]]+[][[]])[+!+[]+[+[]]]+(![]+[])[!+[]+!+[]]+(!![]+[])[+[]]+(!![]+[])[!+[]+!+[]+!+[]]+(!![]+[])[+!+[]]])[+!+[]+[+[]]]+(!![]+[])[+!+[]]])[+!+[]+[+[]]]+(!![]+[])[+[]]+(!![]+[])[+!+[]]+([![]]+[][[]])[+!+[]+[+[]]]+([][[]]+[])[+!+[]]+(+![]+[![]]+([]+[])[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[][[]]+[])[+!+[]]+(![]+[])[!+[]+!+[]+!+[]]+(!![]+[])[+[]]+(!![]+[])[+!+[]]+([][[]]+[])[+[]]+([][(![]+[])[+[]]+([![]]+[][[]])[+!+[]+[+[]]]+(![]+[])[!+[]+!+[]]+(!![]+[])[+[]]+(!![]+[])[!+[]+!+[]+!+[]]+(!![]+[])[+!+[]]]+[])[!+[]+!+[]+!+[]]+(!![]+[])[+[]]+(!![]+[][(![]+[])[+[]]+([![]]+[][[]])[+!+[]+[+[]]]+(![]+[])[!+[]+!+[]]+(!![]+[])[+[]]+(!![]+[])[!+[]+!+[]+!+[]]+(!![]+[])[+!+[]]])[+!+[]+[+[]]]+(!![]+[])[+!+[]]])[!+[]+!+[]+[+[]]]](!+[]+!+[]+[+!+[]])[+!+[]]+(!![]+[])[!+[]+!+[]+!+[]]+(![]+[])[!+[]+!+[]]+(![]+[])[!+[]+!+[]]+(!![]+[][(![]+[])[+[]]+([![]]+[][[]])[+!+[]+[+[]]]+(![]+[])[!+[]+!+[]]+(!![]+[])[+[]]+(!![]+[])[!+[]+!+[]+!+[]]+(!![]+[])[+!+[]]])[+!+[]+[+[]]]+(+[![]]+[][(![]+[])[+[]]+([![]]+[][[]])[+!+[]+[+[]]]+(![]+[])[!+[]+!+[]]+(!![]+[])[+[]]+(!![]+[])[!+[]+!+[]+!+[]]+(!![]+[])[+!+[]]])[+!+[]+[+!+[]]]+(!![]+[])[+!+[]]+(!![]+[])[!+[]+!+[]+!+[]]+(![]+[])[+!+[]]+([][(![]+[])[+[]]+([![]]+[][[]])[+!+[]+[+[]]]+(![]+[])[!+[]+!+[]]+(!![]+[])[+[]]+(!![]+[])[!+[]+!+[]+!+[]]+(!![]+[])[+!+[]]]+[])[!+[]+!+[]+!+[]]+(!![]+[])[+[]]+([]+[])[(![]+[])[+[]]+(!![]+[][(![]+[])[+[]]+([![]]+[][[]])[+!+[]+[+[]]]+(![]+[])[!+[]+!+[]]+(!![]+[])[+[]]+(!![]+[])[!+[]+!+[]+!+[]]+(!![]+[])[+!+[]]])[+!+[]+[+[]]]+([][[]]+[])[+!+[]]+(!![]+[])[+[]]+([][(![]+[])[+[]]+([![]]+[][[]])[+!+[]+[+[]]]+(![]+[])[!+[]+!+[]]+(!![]+[])[+[]]+(!![]+[])[!+[]+!+[]+!+[]]+(!![]+[])[+!+[]]]+[])[!+[]+!+[]+!+[]]+(!![]+[][(![]+[])[+[]]+([![]]+[][[]])[+!+[]+[+[]]]+(![]+[])[!+[]+!+[]]+(!![]+[])[+[]]+(!![]+[])[!+[]+!+[]+!+[]]+(!![]+[])[+!+[]]])[+!+[]+[+[]]]+(![]+[])[!+[]+!+[]]+(!![]+[][(![]+[])[+[]]+([![]]+[][[]])[+!+[]+[+[]]]+(![]+[])[!+[]+!+[]]+(!![]+[])[+[]]+(!![]+[])[!+[]+!+[]+!+[]]+(!![]+[])[+!+[]]])[+!+[]+[+[]]]+(!![]+[])[+!+[]]]()[+!+[]+[!+[]+!+[]]]+(!![]+[][(![]+[])[+[]]+([![]]+[][[]])[+!+[]+[+[]]]+(![]+[])[!+[]+!+[]]+(!![]+[])[+[]]+(!![]+[])[!+[]+!+[]+!+[]]+(!![]+[])[+!+[]]])[!+[]+!+[]+[+[]]])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Размин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Разминка</a:t>
            </a:r>
          </a:p>
        </p:txBody>
      </p:sp>
      <p:sp>
        <p:nvSpPr>
          <p:cNvPr id="146" name="sum(1)(2) === 3;"/>
          <p:cNvSpPr txBox="1"/>
          <p:nvPr/>
        </p:nvSpPr>
        <p:spPr>
          <a:xfrm>
            <a:off x="279140" y="4514663"/>
            <a:ext cx="13055601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0000">
                <a:solidFill>
                  <a:srgbClr val="A9B7C6"/>
                </a:solidFill>
                <a:effectLst/>
                <a:latin typeface="Menlo"/>
                <a:ea typeface="Menlo"/>
                <a:cs typeface="Menlo"/>
                <a:sym typeface="Menlo"/>
              </a:defRPr>
            </a:pPr>
            <a:r>
              <a:t>sum(</a:t>
            </a:r>
            <a:r>
              <a:rPr>
                <a:solidFill>
                  <a:srgbClr val="6897BB"/>
                </a:solidFill>
              </a:rPr>
              <a:t>1</a:t>
            </a:r>
            <a:r>
              <a:t>)(</a:t>
            </a:r>
            <a:r>
              <a:rPr>
                <a:solidFill>
                  <a:srgbClr val="6897BB"/>
                </a:solidFill>
              </a:rPr>
              <a:t>2</a:t>
            </a:r>
            <a:r>
              <a:t>) === </a:t>
            </a:r>
            <a:r>
              <a:rPr>
                <a:solidFill>
                  <a:srgbClr val="6897BB"/>
                </a:solidFill>
              </a:rPr>
              <a:t>3</a:t>
            </a:r>
            <a:r>
              <a:rPr>
                <a:solidFill>
                  <a:srgbClr val="CC7831"/>
                </a:solidFill>
              </a:rPr>
              <a:t>;</a:t>
            </a:r>
            <a:endParaRPr>
              <a:solidFill>
                <a:srgbClr val="CC783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DIN Condensed"/>
        <a:ea typeface="DIN Condensed"/>
        <a:cs typeface="DIN Condensed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DIN Condensed"/>
        <a:ea typeface="DIN Condensed"/>
        <a:cs typeface="DIN Condensed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